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7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27" r:id="rId18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5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3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2.xml"/><Relationship Id="rId5" Type="http://schemas.openxmlformats.org/officeDocument/2006/relationships/slide" Target="slide166.xml"/><Relationship Id="rId10" Type="http://schemas.openxmlformats.org/officeDocument/2006/relationships/slide" Target="slide181.xml"/><Relationship Id="rId4" Type="http://schemas.openxmlformats.org/officeDocument/2006/relationships/slide" Target="slide165.xml"/><Relationship Id="rId9" Type="http://schemas.openxmlformats.org/officeDocument/2006/relationships/slide" Target="slide17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 programmer believes that one of the cases will always be </a:t>
            </a:r>
            <a:r>
              <a:rPr lang="en-US" altLang="zh-TW" dirty="0" smtClean="0"/>
              <a:t>executed.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8524</Words>
  <Application>Microsoft Office PowerPoint</Application>
  <PresentationFormat>如螢幕大小 (4:3)</PresentationFormat>
  <Paragraphs>1802</Paragraphs>
  <Slides>185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186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3106</cp:revision>
  <cp:lastPrinted>2013-02-05T07:43:54Z</cp:lastPrinted>
  <dcterms:created xsi:type="dcterms:W3CDTF">2013-01-22T07:05:50Z</dcterms:created>
  <dcterms:modified xsi:type="dcterms:W3CDTF">2013-05-08T07:21:39Z</dcterms:modified>
</cp:coreProperties>
</file>